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4" r:id="rId5"/>
    <p:sldId id="265" r:id="rId6"/>
    <p:sldId id="266" r:id="rId7"/>
    <p:sldId id="263" r:id="rId8"/>
    <p:sldId id="267" r:id="rId9"/>
    <p:sldId id="268" r:id="rId10"/>
    <p:sldId id="262" r:id="rId11"/>
    <p:sldId id="259"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EBA56-6647-4E77-AB02-61623071C1B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176249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EBA56-6647-4E77-AB02-61623071C1B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115868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EBA56-6647-4E77-AB02-61623071C1B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183380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EBA56-6647-4E77-AB02-61623071C1B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4040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EBA56-6647-4E77-AB02-61623071C1BB}"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179110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EBA56-6647-4E77-AB02-61623071C1B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32364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EBA56-6647-4E77-AB02-61623071C1BB}"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211213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EBA56-6647-4E77-AB02-61623071C1BB}"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231461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EBA56-6647-4E77-AB02-61623071C1BB}"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39504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EBA56-6647-4E77-AB02-61623071C1B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271380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EBA56-6647-4E77-AB02-61623071C1BB}"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4E0CF-6CCC-489A-8B27-C3A3B9B3E631}" type="slidenum">
              <a:rPr lang="en-US" smtClean="0"/>
              <a:t>‹#›</a:t>
            </a:fld>
            <a:endParaRPr lang="en-US"/>
          </a:p>
        </p:txBody>
      </p:sp>
    </p:spTree>
    <p:extLst>
      <p:ext uri="{BB962C8B-B14F-4D97-AF65-F5344CB8AC3E}">
        <p14:creationId xmlns:p14="http://schemas.microsoft.com/office/powerpoint/2010/main" val="348241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EBA56-6647-4E77-AB02-61623071C1BB}" type="datetimeFigureOut">
              <a:rPr lang="en-US" smtClean="0"/>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4E0CF-6CCC-489A-8B27-C3A3B9B3E631}" type="slidenum">
              <a:rPr lang="en-US" smtClean="0"/>
              <a:t>‹#›</a:t>
            </a:fld>
            <a:endParaRPr lang="en-US"/>
          </a:p>
        </p:txBody>
      </p:sp>
    </p:spTree>
    <p:extLst>
      <p:ext uri="{BB962C8B-B14F-4D97-AF65-F5344CB8AC3E}">
        <p14:creationId xmlns:p14="http://schemas.microsoft.com/office/powerpoint/2010/main" val="2538943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uide-to-houseplants.com/humidit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fontScale="70000" lnSpcReduction="20000"/>
          </a:bodyPr>
          <a:lstStyle/>
          <a:p>
            <a:r>
              <a:rPr lang="en-US" b="1" dirty="0">
                <a:solidFill>
                  <a:schemeClr val="accent3">
                    <a:lumMod val="75000"/>
                  </a:schemeClr>
                </a:solidFill>
              </a:rPr>
              <a:t>WE DONOT INHERIT THE EARTH FROM OUR PARENTS - WE BORROW IT FROM OUR CHILDREN</a:t>
            </a:r>
            <a:endParaRPr lang="en-US" dirty="0">
              <a:solidFill>
                <a:schemeClr val="accent3">
                  <a:lumMod val="75000"/>
                </a:schemeClr>
              </a:solidFill>
            </a:endParaRPr>
          </a:p>
          <a:p>
            <a:r>
              <a:rPr lang="en-US" b="1" dirty="0">
                <a:solidFill>
                  <a:schemeClr val="accent3">
                    <a:lumMod val="75000"/>
                  </a:schemeClr>
                </a:solidFill>
              </a:rPr>
              <a:t> </a:t>
            </a:r>
            <a:endParaRPr lang="en-US" dirty="0">
              <a:solidFill>
                <a:schemeClr val="accent3">
                  <a:lumMod val="75000"/>
                </a:schemeClr>
              </a:solidFill>
            </a:endParaRPr>
          </a:p>
          <a:p>
            <a:r>
              <a:rPr lang="en-US" b="1" i="1" dirty="0">
                <a:solidFill>
                  <a:schemeClr val="accent3">
                    <a:lumMod val="75000"/>
                  </a:schemeClr>
                </a:solidFill>
              </a:rPr>
              <a:t>Gift a Plant and make a difference with your Green Foot Print</a:t>
            </a:r>
            <a:endParaRPr lang="en-US" dirty="0">
              <a:solidFill>
                <a:schemeClr val="accent3">
                  <a:lumMod val="75000"/>
                </a:schemeClr>
              </a:solidFill>
            </a:endParaRPr>
          </a:p>
        </p:txBody>
      </p:sp>
      <p:pic>
        <p:nvPicPr>
          <p:cNvPr id="4" name="Picture 3" descr="D:\Backup\personal\giftaplant\giftaplant_white.jpg"/>
          <p:cNvPicPr/>
          <p:nvPr/>
        </p:nvPicPr>
        <p:blipFill>
          <a:blip r:embed="rId2" cstate="print"/>
          <a:srcRect b="50800"/>
          <a:stretch>
            <a:fillRect/>
          </a:stretch>
        </p:blipFill>
        <p:spPr bwMode="auto">
          <a:xfrm>
            <a:off x="2057400" y="609600"/>
            <a:ext cx="4762500" cy="2343150"/>
          </a:xfrm>
          <a:prstGeom prst="rect">
            <a:avLst/>
          </a:prstGeom>
          <a:noFill/>
          <a:ln w="9525">
            <a:noFill/>
            <a:miter lim="800000"/>
            <a:headEnd/>
            <a:tailEnd/>
          </a:ln>
        </p:spPr>
      </p:pic>
    </p:spTree>
    <p:extLst>
      <p:ext uri="{BB962C8B-B14F-4D97-AF65-F5344CB8AC3E}">
        <p14:creationId xmlns:p14="http://schemas.microsoft.com/office/powerpoint/2010/main" val="4232623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Gift A Plant</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5" name="Title 1"/>
          <p:cNvSpPr txBox="1">
            <a:spLocks/>
          </p:cNvSpPr>
          <p:nvPr/>
        </p:nvSpPr>
        <p:spPr>
          <a:xfrm>
            <a:off x="609600" y="3124200"/>
            <a:ext cx="8229600" cy="685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sz="26400" b="1" dirty="0" smtClean="0">
                <a:solidFill>
                  <a:schemeClr val="accent3">
                    <a:lumMod val="75000"/>
                  </a:schemeClr>
                </a:solidFill>
              </a:rPr>
              <a:t>Thank You</a:t>
            </a:r>
            <a:r>
              <a:rPr lang="en-US" dirty="0" smtClean="0"/>
              <a:t/>
            </a:r>
            <a:br>
              <a:rPr lang="en-US" dirty="0" smtClean="0"/>
            </a:br>
            <a:endParaRPr lang="en-US" dirty="0"/>
          </a:p>
        </p:txBody>
      </p:sp>
    </p:spTree>
    <p:extLst>
      <p:ext uri="{BB962C8B-B14F-4D97-AF65-F5344CB8AC3E}">
        <p14:creationId xmlns:p14="http://schemas.microsoft.com/office/powerpoint/2010/main" val="1801255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1289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7613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Indoor plants improve air quality by:</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r>
              <a:rPr lang="en-US" dirty="0" smtClean="0">
                <a:solidFill>
                  <a:schemeClr val="accent3">
                    <a:lumMod val="75000"/>
                  </a:schemeClr>
                </a:solidFill>
              </a:rPr>
              <a:t>– </a:t>
            </a:r>
            <a:r>
              <a:rPr lang="en-US" b="1" u="sng" dirty="0">
                <a:solidFill>
                  <a:schemeClr val="accent3">
                    <a:lumMod val="75000"/>
                  </a:schemeClr>
                </a:solidFill>
              </a:rPr>
              <a:t>Helping to maintain humidity levels</a:t>
            </a:r>
            <a:r>
              <a:rPr lang="en-US" dirty="0">
                <a:solidFill>
                  <a:schemeClr val="accent3">
                    <a:lumMod val="75000"/>
                  </a:schemeClr>
                </a:solidFill>
              </a:rPr>
              <a:t>: </a:t>
            </a:r>
            <a:r>
              <a:rPr lang="en-US" dirty="0" smtClean="0">
                <a:solidFill>
                  <a:schemeClr val="accent3">
                    <a:lumMod val="75000"/>
                  </a:schemeClr>
                </a:solidFill>
              </a:rPr>
              <a:t/>
            </a:r>
            <a:br>
              <a:rPr lang="en-US" dirty="0" smtClean="0">
                <a:solidFill>
                  <a:schemeClr val="accent3">
                    <a:lumMod val="75000"/>
                  </a:schemeClr>
                </a:solidFill>
              </a:rPr>
            </a:br>
            <a:r>
              <a:rPr lang="en-US" sz="2200" dirty="0" smtClean="0">
                <a:solidFill>
                  <a:schemeClr val="accent3">
                    <a:lumMod val="75000"/>
                  </a:schemeClr>
                </a:solidFill>
              </a:rPr>
              <a:t>Dry </a:t>
            </a:r>
            <a:r>
              <a:rPr lang="en-US" sz="2200" dirty="0">
                <a:solidFill>
                  <a:schemeClr val="accent3">
                    <a:lumMod val="75000"/>
                  </a:schemeClr>
                </a:solidFill>
              </a:rPr>
              <a:t>indoor air is blamed for a host of respiratory problems, particularly in the winter, and plants emit water vapor during transpiration</a:t>
            </a:r>
            <a:r>
              <a:rPr lang="en-US" sz="2200" dirty="0" smtClean="0">
                <a:solidFill>
                  <a:schemeClr val="accent3">
                    <a:lumMod val="75000"/>
                  </a:schemeClr>
                </a:solidFill>
              </a:rPr>
              <a:t>.</a:t>
            </a:r>
            <a:br>
              <a:rPr lang="en-US" sz="2200" dirty="0" smtClean="0">
                <a:solidFill>
                  <a:schemeClr val="accent3">
                    <a:lumMod val="75000"/>
                  </a:schemeClr>
                </a:solidFill>
              </a:rPr>
            </a:br>
            <a:r>
              <a:rPr lang="en-US" dirty="0"/>
              <a:t/>
            </a:r>
            <a:br>
              <a:rPr lang="en-US" dirty="0"/>
            </a:br>
            <a:r>
              <a:rPr lang="en-US" dirty="0">
                <a:solidFill>
                  <a:schemeClr val="accent3">
                    <a:lumMod val="75000"/>
                  </a:schemeClr>
                </a:solidFill>
              </a:rPr>
              <a:t>– </a:t>
            </a:r>
            <a:r>
              <a:rPr lang="en-US" b="1" u="sng" dirty="0">
                <a:solidFill>
                  <a:schemeClr val="accent3">
                    <a:lumMod val="75000"/>
                  </a:schemeClr>
                </a:solidFill>
              </a:rPr>
              <a:t>Producing negative ions</a:t>
            </a:r>
            <a:r>
              <a:rPr lang="en-US" dirty="0">
                <a:solidFill>
                  <a:schemeClr val="accent3">
                    <a:lumMod val="75000"/>
                  </a:schemeClr>
                </a:solidFill>
              </a:rPr>
              <a:t>:</a:t>
            </a:r>
            <a:r>
              <a:rPr lang="en-US" dirty="0"/>
              <a:t> </a:t>
            </a:r>
            <a:r>
              <a:rPr lang="en-US" dirty="0" smtClean="0"/>
              <a:t/>
            </a:r>
            <a:br>
              <a:rPr lang="en-US" dirty="0" smtClean="0"/>
            </a:br>
            <a:r>
              <a:rPr lang="en-US" sz="2200" dirty="0" smtClean="0">
                <a:solidFill>
                  <a:schemeClr val="accent3">
                    <a:lumMod val="75000"/>
                  </a:schemeClr>
                </a:solidFill>
              </a:rPr>
              <a:t>Plant </a:t>
            </a:r>
            <a:r>
              <a:rPr lang="en-US" sz="2200" dirty="0">
                <a:solidFill>
                  <a:schemeClr val="accent3">
                    <a:lumMod val="75000"/>
                  </a:schemeClr>
                </a:solidFill>
              </a:rPr>
              <a:t>leaves produce negative ions, similar to many air purifying machines. Negative ions attach themselves to (and effectively remove) particles such as dust, mold spores, bacteria, and allergens. The presence of negative ions is credited for increasing psychological health, productivity, and overall well-being.</a:t>
            </a:r>
          </a:p>
          <a:p>
            <a:endParaRPr lang="en-US" sz="2200" dirty="0">
              <a:solidFill>
                <a:schemeClr val="accent3">
                  <a:lumMod val="75000"/>
                </a:schemeClr>
              </a:solidFill>
            </a:endParaRPr>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Tree>
    <p:extLst>
      <p:ext uri="{BB962C8B-B14F-4D97-AF65-F5344CB8AC3E}">
        <p14:creationId xmlns:p14="http://schemas.microsoft.com/office/powerpoint/2010/main" val="147625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err="1" smtClean="0">
                <a:solidFill>
                  <a:schemeClr val="accent3">
                    <a:lumMod val="75000"/>
                  </a:schemeClr>
                </a:solidFill>
              </a:rPr>
              <a:t>Syngonium</a:t>
            </a:r>
            <a:r>
              <a:rPr lang="en-US" sz="4000" b="1" dirty="0" smtClean="0">
                <a:solidFill>
                  <a:schemeClr val="accent3">
                    <a:lumMod val="75000"/>
                  </a:schemeClr>
                </a:solidFill>
              </a:rPr>
              <a:t> variations :</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pic>
        <p:nvPicPr>
          <p:cNvPr id="6" name="Content Placeholder 5" descr="D:\ramesh\personal\giftaplant\packages\RS250\IMG_321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4800" y="1905000"/>
            <a:ext cx="2133600" cy="1524000"/>
          </a:xfrm>
          <a:prstGeom prst="rect">
            <a:avLst/>
          </a:prstGeom>
          <a:noFill/>
          <a:ln>
            <a:noFill/>
          </a:ln>
        </p:spPr>
      </p:pic>
      <p:pic>
        <p:nvPicPr>
          <p:cNvPr id="7" name="Picture 6" descr="C:\Users\Dr.sudhakar\AppData\Local\Microsoft\Windows\INetCache\Content.Word\IMG_20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24100" y="1866900"/>
            <a:ext cx="2133600" cy="1600200"/>
          </a:xfrm>
          <a:prstGeom prst="rect">
            <a:avLst/>
          </a:prstGeom>
          <a:noFill/>
          <a:ln>
            <a:noFill/>
          </a:ln>
        </p:spPr>
      </p:pic>
      <p:pic>
        <p:nvPicPr>
          <p:cNvPr id="8" name="Picture 7" descr="C:\Users\Dr.sudhakar\AppData\Local\Microsoft\Windows\INetCache\Content.Word\IMG_20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442113" y="1927513"/>
            <a:ext cx="2064328" cy="1548246"/>
          </a:xfrm>
          <a:prstGeom prst="rect">
            <a:avLst/>
          </a:prstGeom>
          <a:noFill/>
          <a:ln>
            <a:noFill/>
          </a:ln>
        </p:spPr>
      </p:pic>
      <p:sp>
        <p:nvSpPr>
          <p:cNvPr id="9" name="Rectangle 8"/>
          <p:cNvSpPr/>
          <p:nvPr/>
        </p:nvSpPr>
        <p:spPr>
          <a:xfrm>
            <a:off x="304800" y="4350327"/>
            <a:ext cx="8305800" cy="2031325"/>
          </a:xfrm>
          <a:prstGeom prst="rect">
            <a:avLst/>
          </a:prstGeom>
        </p:spPr>
        <p:txBody>
          <a:bodyPr wrap="square">
            <a:spAutoFit/>
          </a:bodyPr>
          <a:lstStyle/>
          <a:p>
            <a:r>
              <a:rPr lang="en-US" dirty="0"/>
              <a:t> </a:t>
            </a:r>
          </a:p>
          <a:p>
            <a:r>
              <a:rPr lang="en-US" dirty="0"/>
              <a:t>- Studies suggest antibacterial, antioxidant, anti-inflammatory, cytotoxic properties.</a:t>
            </a:r>
            <a:br>
              <a:rPr lang="en-US" dirty="0"/>
            </a:br>
            <a:r>
              <a:rPr lang="en-US" dirty="0"/>
              <a:t>- Air-purifying plant.</a:t>
            </a:r>
            <a:br>
              <a:rPr lang="en-US" dirty="0"/>
            </a:br>
            <a:r>
              <a:rPr lang="en-US" dirty="0"/>
              <a:t/>
            </a:r>
            <a:br>
              <a:rPr lang="en-US" dirty="0"/>
            </a:br>
            <a:r>
              <a:rPr lang="en-US" b="1" dirty="0"/>
              <a:t>F</a:t>
            </a:r>
            <a:r>
              <a:rPr lang="en-US" b="1" dirty="0" smtClean="0"/>
              <a:t>ormaldehyde </a:t>
            </a:r>
            <a:r>
              <a:rPr lang="en-US" b="1" dirty="0"/>
              <a:t>-  </a:t>
            </a:r>
            <a:r>
              <a:rPr lang="en-US" dirty="0"/>
              <a:t>67 </a:t>
            </a:r>
            <a:r>
              <a:rPr lang="en-US" dirty="0" smtClean="0"/>
              <a:t>%</a:t>
            </a:r>
            <a:br>
              <a:rPr lang="en-US" dirty="0" smtClean="0"/>
            </a:br>
            <a:r>
              <a:rPr lang="en-US" dirty="0" smtClean="0"/>
              <a:t/>
            </a:r>
            <a:br>
              <a:rPr lang="en-US" dirty="0" smtClean="0"/>
            </a:br>
            <a:r>
              <a:rPr lang="en-US" b="1" dirty="0" smtClean="0"/>
              <a:t>Price : 250 &amp; 350  rupees ( small and large self watering pots )</a:t>
            </a:r>
            <a:endParaRPr lang="en-US" b="1" dirty="0"/>
          </a:p>
        </p:txBody>
      </p:sp>
      <p:pic>
        <p:nvPicPr>
          <p:cNvPr id="10" name="Picture 9" descr="D:\ramesh\personal\giftaplant\Branding\IMG_38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426776" y="1930976"/>
            <a:ext cx="2147456" cy="1610592"/>
          </a:xfrm>
          <a:prstGeom prst="rect">
            <a:avLst/>
          </a:prstGeom>
          <a:noFill/>
          <a:ln>
            <a:noFill/>
          </a:ln>
        </p:spPr>
      </p:pic>
    </p:spTree>
    <p:extLst>
      <p:ext uri="{BB962C8B-B14F-4D97-AF65-F5344CB8AC3E}">
        <p14:creationId xmlns:p14="http://schemas.microsoft.com/office/powerpoint/2010/main" val="142087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Money Plant variations :</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9" name="Rectangle 8"/>
          <p:cNvSpPr/>
          <p:nvPr/>
        </p:nvSpPr>
        <p:spPr>
          <a:xfrm>
            <a:off x="304800" y="4350327"/>
            <a:ext cx="8305800" cy="1754326"/>
          </a:xfrm>
          <a:prstGeom prst="rect">
            <a:avLst/>
          </a:prstGeom>
        </p:spPr>
        <p:txBody>
          <a:bodyPr wrap="square">
            <a:spAutoFit/>
          </a:bodyPr>
          <a:lstStyle/>
          <a:p>
            <a:r>
              <a:rPr lang="en-US" dirty="0" smtClean="0"/>
              <a:t/>
            </a:r>
            <a:br>
              <a:rPr lang="en-US" dirty="0" smtClean="0"/>
            </a:br>
            <a:r>
              <a:rPr lang="en-US" dirty="0" smtClean="0"/>
              <a:t>- Air-purifying plant.</a:t>
            </a:r>
            <a:br>
              <a:rPr lang="en-US" dirty="0" smtClean="0"/>
            </a:br>
            <a:r>
              <a:rPr lang="en-US" dirty="0" smtClean="0"/>
              <a:t/>
            </a:r>
            <a:br>
              <a:rPr lang="en-US" dirty="0" smtClean="0"/>
            </a:br>
            <a:r>
              <a:rPr lang="en-US" b="1" dirty="0" smtClean="0"/>
              <a:t>Formaldehyde -  </a:t>
            </a:r>
            <a:r>
              <a:rPr lang="en-US" dirty="0" smtClean="0"/>
              <a:t>67 %</a:t>
            </a:r>
            <a:br>
              <a:rPr lang="en-US" dirty="0" smtClean="0"/>
            </a:br>
            <a:r>
              <a:rPr lang="en-US" dirty="0" smtClean="0"/>
              <a:t/>
            </a:r>
            <a:br>
              <a:rPr lang="en-US" dirty="0" smtClean="0"/>
            </a:br>
            <a:r>
              <a:rPr lang="en-US" b="1" dirty="0" smtClean="0"/>
              <a:t>Price : 250 &amp; 350  rupees ( small and large self watering pots )</a:t>
            </a:r>
            <a:endParaRPr lang="en-US" b="1" dirty="0"/>
          </a:p>
        </p:txBody>
      </p:sp>
      <p:pic>
        <p:nvPicPr>
          <p:cNvPr id="11" name="Content Placeholder 10" descr="C:\Users\Dr.sudhakar\AppData\Local\Microsoft\Windows\INetCache\Content.Word\IMG_222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9494" y="1962086"/>
            <a:ext cx="2118392" cy="1699420"/>
          </a:xfrm>
          <a:prstGeom prst="rect">
            <a:avLst/>
          </a:prstGeom>
          <a:noFill/>
          <a:ln>
            <a:noFill/>
          </a:ln>
        </p:spPr>
      </p:pic>
      <p:sp>
        <p:nvSpPr>
          <p:cNvPr id="5" name="Rectangle 4"/>
          <p:cNvSpPr/>
          <p:nvPr/>
        </p:nvSpPr>
        <p:spPr>
          <a:xfrm>
            <a:off x="3429000" y="1676400"/>
            <a:ext cx="5410200" cy="2308324"/>
          </a:xfrm>
          <a:prstGeom prst="rect">
            <a:avLst/>
          </a:prstGeom>
        </p:spPr>
        <p:txBody>
          <a:bodyPr wrap="square">
            <a:spAutoFit/>
          </a:bodyPr>
          <a:lstStyle/>
          <a:p>
            <a:r>
              <a:rPr lang="en-US" b="1" dirty="0"/>
              <a:t>Light:</a:t>
            </a:r>
            <a:r>
              <a:rPr lang="en-US" dirty="0"/>
              <a:t> Low light to bright light. No direct sun. Although </a:t>
            </a:r>
            <a:r>
              <a:rPr lang="en-US" dirty="0" err="1"/>
              <a:t>pothos</a:t>
            </a:r>
            <a:r>
              <a:rPr lang="en-US" dirty="0"/>
              <a:t> will tolerate low light, it will have more leaves and better variegation if kept in bright light.</a:t>
            </a:r>
          </a:p>
          <a:p>
            <a:r>
              <a:rPr lang="en-US" b="1" dirty="0"/>
              <a:t>Water:</a:t>
            </a:r>
            <a:r>
              <a:rPr lang="en-US" dirty="0"/>
              <a:t> Allow soil to dry slightly between </a:t>
            </a:r>
            <a:r>
              <a:rPr lang="en-US" dirty="0" err="1"/>
              <a:t>waterings</a:t>
            </a:r>
            <a:r>
              <a:rPr lang="en-US" dirty="0"/>
              <a:t>. It will not tolerate soggy soil. Yellow leaves are a sign of overwatering.</a:t>
            </a:r>
          </a:p>
          <a:p>
            <a:r>
              <a:rPr lang="en-US" b="1" dirty="0"/>
              <a:t>Humidity:</a:t>
            </a:r>
            <a:r>
              <a:rPr lang="en-US" dirty="0"/>
              <a:t> Average room humidity.</a:t>
            </a:r>
          </a:p>
          <a:p>
            <a:r>
              <a:rPr lang="en-US" b="1" dirty="0"/>
              <a:t>Temperature:</a:t>
            </a:r>
            <a:r>
              <a:rPr lang="en-US" dirty="0"/>
              <a:t> Average to warm 60-80°F/16-27°C</a:t>
            </a:r>
          </a:p>
        </p:txBody>
      </p:sp>
    </p:spTree>
    <p:extLst>
      <p:ext uri="{BB962C8B-B14F-4D97-AF65-F5344CB8AC3E}">
        <p14:creationId xmlns:p14="http://schemas.microsoft.com/office/powerpoint/2010/main" val="222707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Song of India :</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9" name="Rectangle 8"/>
          <p:cNvSpPr/>
          <p:nvPr/>
        </p:nvSpPr>
        <p:spPr>
          <a:xfrm>
            <a:off x="304800" y="4350327"/>
            <a:ext cx="8305800" cy="2031325"/>
          </a:xfrm>
          <a:prstGeom prst="rect">
            <a:avLst/>
          </a:prstGeom>
        </p:spPr>
        <p:txBody>
          <a:bodyPr wrap="square">
            <a:spAutoFit/>
          </a:bodyPr>
          <a:lstStyle/>
          <a:p>
            <a:r>
              <a:rPr lang="en-US" dirty="0" smtClean="0"/>
              <a:t/>
            </a:r>
            <a:br>
              <a:rPr lang="en-US" dirty="0" smtClean="0"/>
            </a:br>
            <a:r>
              <a:rPr lang="en-US" dirty="0" smtClean="0"/>
              <a:t>- Air-purifying plant.</a:t>
            </a:r>
            <a:br>
              <a:rPr lang="en-US" dirty="0" smtClean="0"/>
            </a:br>
            <a:r>
              <a:rPr lang="en-US" dirty="0" smtClean="0"/>
              <a:t/>
            </a:r>
            <a:br>
              <a:rPr lang="en-US" dirty="0" smtClean="0"/>
            </a:br>
            <a:r>
              <a:rPr lang="en-US" b="1" dirty="0" smtClean="0"/>
              <a:t>Formaldehyde -  </a:t>
            </a:r>
            <a:r>
              <a:rPr lang="en-US" dirty="0" smtClean="0"/>
              <a:t>50 %, </a:t>
            </a:r>
            <a:r>
              <a:rPr lang="en-US" b="1" dirty="0" smtClean="0"/>
              <a:t>Benzene </a:t>
            </a:r>
            <a:r>
              <a:rPr lang="en-US" b="1" dirty="0"/>
              <a:t>– </a:t>
            </a:r>
            <a:r>
              <a:rPr lang="en-US" dirty="0"/>
              <a:t>78</a:t>
            </a:r>
            <a:r>
              <a:rPr lang="en-US" dirty="0" smtClean="0"/>
              <a:t>% ,</a:t>
            </a:r>
            <a:r>
              <a:rPr lang="en-US" b="1" dirty="0" smtClean="0"/>
              <a:t> </a:t>
            </a:r>
            <a:r>
              <a:rPr lang="en-US" b="1" dirty="0" err="1" smtClean="0"/>
              <a:t>Trichlorethylene</a:t>
            </a:r>
            <a:r>
              <a:rPr lang="en-US" b="1" dirty="0" smtClean="0"/>
              <a:t> </a:t>
            </a:r>
            <a:r>
              <a:rPr lang="en-US" b="1" dirty="0"/>
              <a:t>– </a:t>
            </a:r>
            <a:r>
              <a:rPr lang="en-US" dirty="0"/>
              <a:t>24%</a:t>
            </a:r>
          </a:p>
          <a:p>
            <a:r>
              <a:rPr lang="en-US" dirty="0" smtClean="0"/>
              <a:t/>
            </a:r>
            <a:br>
              <a:rPr lang="en-US" dirty="0" smtClean="0"/>
            </a:br>
            <a:r>
              <a:rPr lang="en-US" dirty="0" smtClean="0"/>
              <a:t/>
            </a:r>
            <a:br>
              <a:rPr lang="en-US" dirty="0" smtClean="0"/>
            </a:br>
            <a:r>
              <a:rPr lang="en-US" b="1" dirty="0" smtClean="0"/>
              <a:t>Price : 250 &amp; 350  rupees ( small and large self watering pots )</a:t>
            </a:r>
            <a:endParaRPr lang="en-US" b="1" dirty="0"/>
          </a:p>
        </p:txBody>
      </p:sp>
      <p:sp>
        <p:nvSpPr>
          <p:cNvPr id="5" name="Rectangle 4"/>
          <p:cNvSpPr/>
          <p:nvPr/>
        </p:nvSpPr>
        <p:spPr>
          <a:xfrm>
            <a:off x="3429000" y="1676400"/>
            <a:ext cx="5410200" cy="2308324"/>
          </a:xfrm>
          <a:prstGeom prst="rect">
            <a:avLst/>
          </a:prstGeom>
        </p:spPr>
        <p:txBody>
          <a:bodyPr wrap="square">
            <a:spAutoFit/>
          </a:bodyPr>
          <a:lstStyle/>
          <a:p>
            <a:r>
              <a:rPr lang="en-US" b="1" dirty="0"/>
              <a:t>Light:</a:t>
            </a:r>
            <a:r>
              <a:rPr lang="en-US" dirty="0"/>
              <a:t> Low light to bright light. No direct sun. Although </a:t>
            </a:r>
            <a:r>
              <a:rPr lang="en-US" dirty="0" smtClean="0"/>
              <a:t>it will </a:t>
            </a:r>
            <a:r>
              <a:rPr lang="en-US" dirty="0"/>
              <a:t>tolerate low light, it will have more leaves and better variegation if kept in bright light.</a:t>
            </a:r>
          </a:p>
          <a:p>
            <a:r>
              <a:rPr lang="en-US" b="1" dirty="0"/>
              <a:t>Water:</a:t>
            </a:r>
            <a:r>
              <a:rPr lang="en-US" dirty="0"/>
              <a:t> Allow soil to dry slightly between </a:t>
            </a:r>
            <a:r>
              <a:rPr lang="en-US" dirty="0" err="1"/>
              <a:t>waterings</a:t>
            </a:r>
            <a:r>
              <a:rPr lang="en-US" dirty="0"/>
              <a:t>. It will not tolerate soggy soil. Yellow leaves are a sign of overwatering.</a:t>
            </a:r>
          </a:p>
          <a:p>
            <a:r>
              <a:rPr lang="en-US" b="1" dirty="0"/>
              <a:t>Humidity:</a:t>
            </a:r>
            <a:r>
              <a:rPr lang="en-US" dirty="0"/>
              <a:t> Average room humidity.</a:t>
            </a:r>
          </a:p>
          <a:p>
            <a:r>
              <a:rPr lang="en-US" b="1" dirty="0"/>
              <a:t>Temperature:</a:t>
            </a:r>
            <a:r>
              <a:rPr lang="en-US" dirty="0"/>
              <a:t> Average to warm 60-80°F/16-27°C</a:t>
            </a:r>
          </a:p>
        </p:txBody>
      </p:sp>
      <p:pic>
        <p:nvPicPr>
          <p:cNvPr id="7" name="Picture 6" descr="C:\Users\Dr.sudhakar\AppData\Local\Microsoft\Windows\INetCache\Content.Word\IMG_24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4943" y="1963525"/>
            <a:ext cx="2078182" cy="1656332"/>
          </a:xfrm>
          <a:prstGeom prst="rect">
            <a:avLst/>
          </a:prstGeom>
          <a:noFill/>
          <a:ln>
            <a:noFill/>
          </a:ln>
        </p:spPr>
      </p:pic>
    </p:spTree>
    <p:extLst>
      <p:ext uri="{BB962C8B-B14F-4D97-AF65-F5344CB8AC3E}">
        <p14:creationId xmlns:p14="http://schemas.microsoft.com/office/powerpoint/2010/main" val="204426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smtClean="0">
                <a:solidFill>
                  <a:schemeClr val="accent3">
                    <a:lumMod val="75000"/>
                  </a:schemeClr>
                </a:solidFill>
              </a:rPr>
              <a:t>Chlorophytum </a:t>
            </a:r>
            <a:r>
              <a:rPr lang="en-US" sz="4000" b="1" dirty="0" smtClean="0">
                <a:solidFill>
                  <a:schemeClr val="accent3">
                    <a:lumMod val="75000"/>
                  </a:schemeClr>
                </a:solidFill>
              </a:rPr>
              <a:t>– Spider Plant :</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9" name="Rectangle 8"/>
          <p:cNvSpPr/>
          <p:nvPr/>
        </p:nvSpPr>
        <p:spPr>
          <a:xfrm>
            <a:off x="304800" y="4350327"/>
            <a:ext cx="8305800" cy="1754326"/>
          </a:xfrm>
          <a:prstGeom prst="rect">
            <a:avLst/>
          </a:prstGeom>
        </p:spPr>
        <p:txBody>
          <a:bodyPr wrap="square">
            <a:spAutoFit/>
          </a:bodyPr>
          <a:lstStyle/>
          <a:p>
            <a:r>
              <a:rPr lang="en-US" dirty="0" smtClean="0"/>
              <a:t/>
            </a:r>
            <a:br>
              <a:rPr lang="en-US" dirty="0" smtClean="0"/>
            </a:br>
            <a:r>
              <a:rPr lang="en-US" dirty="0" smtClean="0"/>
              <a:t>- Air-purifying plant.</a:t>
            </a:r>
            <a:br>
              <a:rPr lang="en-US" dirty="0" smtClean="0"/>
            </a:br>
            <a:r>
              <a:rPr lang="en-US" dirty="0" smtClean="0"/>
              <a:t/>
            </a:r>
            <a:br>
              <a:rPr lang="en-US" dirty="0" smtClean="0"/>
            </a:br>
            <a:r>
              <a:rPr lang="en-US" b="1" dirty="0" smtClean="0"/>
              <a:t>Formaldehyde -  </a:t>
            </a:r>
            <a:r>
              <a:rPr lang="en-US" dirty="0" smtClean="0"/>
              <a:t>86%</a:t>
            </a:r>
            <a:br>
              <a:rPr lang="en-US" dirty="0" smtClean="0"/>
            </a:br>
            <a:r>
              <a:rPr lang="en-US" dirty="0" smtClean="0"/>
              <a:t/>
            </a:r>
            <a:br>
              <a:rPr lang="en-US" dirty="0" smtClean="0"/>
            </a:br>
            <a:r>
              <a:rPr lang="en-US" b="1" dirty="0" smtClean="0"/>
              <a:t>Price : 250 &amp; 350  rupees ( small and large self watering pots )</a:t>
            </a:r>
            <a:endParaRPr lang="en-US" b="1" dirty="0"/>
          </a:p>
        </p:txBody>
      </p:sp>
      <p:sp>
        <p:nvSpPr>
          <p:cNvPr id="5" name="Rectangle 4"/>
          <p:cNvSpPr/>
          <p:nvPr/>
        </p:nvSpPr>
        <p:spPr>
          <a:xfrm>
            <a:off x="3429000" y="1676400"/>
            <a:ext cx="5410200" cy="2585323"/>
          </a:xfrm>
          <a:prstGeom prst="rect">
            <a:avLst/>
          </a:prstGeom>
        </p:spPr>
        <p:txBody>
          <a:bodyPr wrap="square">
            <a:spAutoFit/>
          </a:bodyPr>
          <a:lstStyle/>
          <a:p>
            <a:r>
              <a:rPr lang="en-US" b="1" dirty="0"/>
              <a:t>Light:</a:t>
            </a:r>
            <a:r>
              <a:rPr lang="en-US" dirty="0"/>
              <a:t> Bright light. Keep plant out of direct sunlight because it can scorch leaves.</a:t>
            </a:r>
          </a:p>
          <a:p>
            <a:r>
              <a:rPr lang="en-US" b="1" dirty="0"/>
              <a:t>Water:</a:t>
            </a:r>
            <a:r>
              <a:rPr lang="en-US" dirty="0"/>
              <a:t> Keep soil evenly moist. If your tap water contains fluoride, use distilled or rainwater.</a:t>
            </a:r>
          </a:p>
          <a:p>
            <a:r>
              <a:rPr lang="en-US" b="1" dirty="0"/>
              <a:t>Humidity:</a:t>
            </a:r>
            <a:r>
              <a:rPr lang="en-US" dirty="0"/>
              <a:t> Moderate indoor humidity. If the leaves turn brown and crispy, </a:t>
            </a:r>
            <a:r>
              <a:rPr lang="en-US" u="sng" dirty="0">
                <a:hlinkClick r:id="rId2"/>
              </a:rPr>
              <a:t>raise the humidity</a:t>
            </a:r>
            <a:r>
              <a:rPr lang="en-US" dirty="0"/>
              <a:t> around it.</a:t>
            </a:r>
          </a:p>
          <a:p>
            <a:r>
              <a:rPr lang="en-US" b="1" dirty="0"/>
              <a:t>Temperature:</a:t>
            </a:r>
            <a:r>
              <a:rPr lang="en-US" dirty="0"/>
              <a:t> Average room temps 65-75°F/18-24°C suit this tropical plant perfectly. It doesn't like the cold; don't expose it to anything below 50°F/10°C.</a:t>
            </a:r>
          </a:p>
        </p:txBody>
      </p:sp>
      <p:pic>
        <p:nvPicPr>
          <p:cNvPr id="8" name="Picture 7" descr="D:\ramesh\personal\giftaplant\packages\RS250\IMG_32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3769" y="2056031"/>
            <a:ext cx="2427446" cy="1820584"/>
          </a:xfrm>
          <a:prstGeom prst="rect">
            <a:avLst/>
          </a:prstGeom>
          <a:noFill/>
          <a:ln>
            <a:noFill/>
          </a:ln>
        </p:spPr>
      </p:pic>
    </p:spTree>
    <p:extLst>
      <p:ext uri="{BB962C8B-B14F-4D97-AF65-F5344CB8AC3E}">
        <p14:creationId xmlns:p14="http://schemas.microsoft.com/office/powerpoint/2010/main" val="39728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Samples :</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pic>
        <p:nvPicPr>
          <p:cNvPr id="6" name="Picture 5" descr="D:\ramesh\personal\giftaplant\packages\RS250\IMG_32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62100"/>
            <a:ext cx="2895600" cy="2171700"/>
          </a:xfrm>
          <a:prstGeom prst="rect">
            <a:avLst/>
          </a:prstGeom>
          <a:noFill/>
          <a:ln>
            <a:noFill/>
          </a:ln>
        </p:spPr>
      </p:pic>
      <p:pic>
        <p:nvPicPr>
          <p:cNvPr id="7" name="Picture 6" descr="D:\ramesh\personal\giftaplant\packages\RS250\IMG_32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267200"/>
            <a:ext cx="3048000" cy="2171700"/>
          </a:xfrm>
          <a:prstGeom prst="rect">
            <a:avLst/>
          </a:prstGeom>
          <a:noFill/>
          <a:ln>
            <a:noFill/>
          </a:ln>
        </p:spPr>
      </p:pic>
      <p:pic>
        <p:nvPicPr>
          <p:cNvPr id="10" name="Picture 9" descr="D:\ramesh\personal\giftaplant\packages\RS250\IMG_32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267200"/>
            <a:ext cx="3048000" cy="2286000"/>
          </a:xfrm>
          <a:prstGeom prst="rect">
            <a:avLst/>
          </a:prstGeom>
          <a:noFill/>
          <a:ln>
            <a:noFill/>
          </a:ln>
        </p:spPr>
      </p:pic>
      <p:pic>
        <p:nvPicPr>
          <p:cNvPr id="11" name="Picture 10" descr="D:\ramesh\personal\giftaplant\packages\RS250\IMG_36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504950"/>
            <a:ext cx="3048000" cy="2286000"/>
          </a:xfrm>
          <a:prstGeom prst="rect">
            <a:avLst/>
          </a:prstGeom>
          <a:noFill/>
          <a:ln>
            <a:noFill/>
          </a:ln>
        </p:spPr>
      </p:pic>
      <p:pic>
        <p:nvPicPr>
          <p:cNvPr id="8" name="Picture 7" descr="D:\ramesh\personal\giftaplant\packages\Rs350+\IMG_35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504709" y="4145973"/>
            <a:ext cx="2687782" cy="2015836"/>
          </a:xfrm>
          <a:prstGeom prst="rect">
            <a:avLst/>
          </a:prstGeom>
          <a:noFill/>
          <a:ln>
            <a:noFill/>
          </a:ln>
        </p:spPr>
      </p:pic>
      <p:pic>
        <p:nvPicPr>
          <p:cNvPr id="9" name="Picture 8" descr="D:\ramesh\personal\giftaplant\packages\Rs350+\IMG_349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1" y="1562100"/>
            <a:ext cx="3013362" cy="2260022"/>
          </a:xfrm>
          <a:prstGeom prst="rect">
            <a:avLst/>
          </a:prstGeom>
          <a:noFill/>
          <a:ln>
            <a:noFill/>
          </a:ln>
        </p:spPr>
      </p:pic>
    </p:spTree>
    <p:extLst>
      <p:ext uri="{BB962C8B-B14F-4D97-AF65-F5344CB8AC3E}">
        <p14:creationId xmlns:p14="http://schemas.microsoft.com/office/powerpoint/2010/main" val="2405043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Samples:</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pic>
        <p:nvPicPr>
          <p:cNvPr id="9" name="Picture 8" descr="D:\ramesh\personal\giftaplant\Branding\20131230_1544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0"/>
            <a:ext cx="2830286" cy="2257187"/>
          </a:xfrm>
          <a:prstGeom prst="rect">
            <a:avLst/>
          </a:prstGeom>
          <a:noFill/>
          <a:ln>
            <a:noFill/>
          </a:ln>
        </p:spPr>
      </p:pic>
      <p:pic>
        <p:nvPicPr>
          <p:cNvPr id="12" name="Picture 11" descr="D:\ramesh\personal\giftaplant\packages\RS250\IMG_239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524000"/>
            <a:ext cx="3077028" cy="2308100"/>
          </a:xfrm>
          <a:prstGeom prst="rect">
            <a:avLst/>
          </a:prstGeom>
          <a:noFill/>
          <a:ln>
            <a:noFill/>
          </a:ln>
        </p:spPr>
      </p:pic>
      <p:pic>
        <p:nvPicPr>
          <p:cNvPr id="14" name="Picture 13" descr="D:\ramesh\personal\giftaplant\packages\RS250\IMG_34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500" y="4305300"/>
            <a:ext cx="2743200" cy="2057400"/>
          </a:xfrm>
          <a:prstGeom prst="rect">
            <a:avLst/>
          </a:prstGeom>
          <a:noFill/>
          <a:ln>
            <a:noFill/>
          </a:ln>
        </p:spPr>
      </p:pic>
      <p:pic>
        <p:nvPicPr>
          <p:cNvPr id="15" name="Picture 14" descr="D:\ramesh\personal\giftaplant\packages\RS250\IMG_34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076449" y="4308021"/>
            <a:ext cx="2764972" cy="2073730"/>
          </a:xfrm>
          <a:prstGeom prst="rect">
            <a:avLst/>
          </a:prstGeom>
          <a:noFill/>
          <a:ln>
            <a:noFill/>
          </a:ln>
        </p:spPr>
      </p:pic>
      <p:pic>
        <p:nvPicPr>
          <p:cNvPr id="16" name="Picture 15" descr="D:\ramesh\personal\giftaplant\packages\RS250\IMG_342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349750" y="4309836"/>
            <a:ext cx="2779486" cy="2084614"/>
          </a:xfrm>
          <a:prstGeom prst="rect">
            <a:avLst/>
          </a:prstGeom>
          <a:noFill/>
          <a:ln>
            <a:noFill/>
          </a:ln>
        </p:spPr>
      </p:pic>
      <p:pic>
        <p:nvPicPr>
          <p:cNvPr id="18" name="Picture 17" descr="D:\ramesh\personal\giftaplant\packages\Rs350+\IMG_188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6696" y="3991960"/>
            <a:ext cx="2034904" cy="2713640"/>
          </a:xfrm>
          <a:prstGeom prst="rect">
            <a:avLst/>
          </a:prstGeom>
          <a:noFill/>
          <a:ln>
            <a:noFill/>
          </a:ln>
        </p:spPr>
      </p:pic>
      <p:pic>
        <p:nvPicPr>
          <p:cNvPr id="19" name="Picture 18" descr="C:\Users\Dr.sudhakar\AppData\Local\Microsoft\Windows\INetCache\Content.Word\IMG_194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1524000"/>
            <a:ext cx="3149600" cy="2362200"/>
          </a:xfrm>
          <a:prstGeom prst="rect">
            <a:avLst/>
          </a:prstGeom>
          <a:noFill/>
          <a:ln>
            <a:noFill/>
          </a:ln>
        </p:spPr>
      </p:pic>
    </p:spTree>
    <p:extLst>
      <p:ext uri="{BB962C8B-B14F-4D97-AF65-F5344CB8AC3E}">
        <p14:creationId xmlns:p14="http://schemas.microsoft.com/office/powerpoint/2010/main" val="326373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l"/>
            <a:r>
              <a:rPr lang="en-US" dirty="0" smtClean="0"/>
              <a:t/>
            </a:r>
            <a:br>
              <a:rPr lang="en-US" dirty="0" smtClean="0"/>
            </a:br>
            <a:r>
              <a:rPr lang="en-US" sz="4000" b="1" dirty="0" smtClean="0">
                <a:solidFill>
                  <a:schemeClr val="accent3">
                    <a:lumMod val="75000"/>
                  </a:schemeClr>
                </a:solidFill>
              </a:rPr>
              <a:t>Samples:</a:t>
            </a:r>
            <a:r>
              <a:rPr lang="en-US" dirty="0" smtClean="0"/>
              <a:t/>
            </a:r>
            <a:br>
              <a:rPr lang="en-US" dirty="0" smtClean="0"/>
            </a:br>
            <a:endParaRPr lang="en-US" dirty="0"/>
          </a:p>
        </p:txBody>
      </p:sp>
      <p:sp>
        <p:nvSpPr>
          <p:cNvPr id="4" name="Title 1"/>
          <p:cNvSpPr txBox="1">
            <a:spLocks/>
          </p:cNvSpPr>
          <p:nvPr/>
        </p:nvSpPr>
        <p:spPr>
          <a:xfrm>
            <a:off x="0" y="1143000"/>
            <a:ext cx="9144000" cy="190500"/>
          </a:xfrm>
          <a:prstGeom prst="rect">
            <a:avLst/>
          </a:prstGeom>
          <a:solidFill>
            <a:schemeClr val="accent3">
              <a:lumMod val="60000"/>
              <a:lumOff val="4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pic>
        <p:nvPicPr>
          <p:cNvPr id="11" name="Picture 10" descr="D:\ramesh\personal\giftaplant\packages\Corporate\IMG_31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0500" y="4305300"/>
            <a:ext cx="2743200" cy="2057400"/>
          </a:xfrm>
          <a:prstGeom prst="rect">
            <a:avLst/>
          </a:prstGeom>
          <a:noFill/>
          <a:ln>
            <a:noFill/>
          </a:ln>
        </p:spPr>
      </p:pic>
      <p:pic>
        <p:nvPicPr>
          <p:cNvPr id="17" name="Picture 16" descr="D:\ramesh\personal\giftaplant\packages\Corporate\IMG_31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54596" y="4305300"/>
            <a:ext cx="2743200" cy="2057400"/>
          </a:xfrm>
          <a:prstGeom prst="rect">
            <a:avLst/>
          </a:prstGeom>
          <a:noFill/>
          <a:ln>
            <a:noFill/>
          </a:ln>
        </p:spPr>
      </p:pic>
      <p:pic>
        <p:nvPicPr>
          <p:cNvPr id="20" name="Picture 19" descr="D:\ramesh\personal\giftaplant\packages\Corporate\IMG_314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311651" y="4239078"/>
            <a:ext cx="2823028" cy="2117272"/>
          </a:xfrm>
          <a:prstGeom prst="rect">
            <a:avLst/>
          </a:prstGeom>
          <a:noFill/>
          <a:ln>
            <a:noFill/>
          </a:ln>
        </p:spPr>
      </p:pic>
      <p:pic>
        <p:nvPicPr>
          <p:cNvPr id="21" name="Picture 20" descr="D:\ramesh\personal\giftaplant\packages\Corporate\DSC0835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1467" y="1524000"/>
            <a:ext cx="3077030" cy="2308100"/>
          </a:xfrm>
          <a:prstGeom prst="rect">
            <a:avLst/>
          </a:prstGeom>
          <a:noFill/>
          <a:ln>
            <a:noFill/>
          </a:ln>
        </p:spPr>
      </p:pic>
      <p:pic>
        <p:nvPicPr>
          <p:cNvPr id="23" name="Picture 22" descr="D:\ramesh\personal\giftaplant\packages\Corporate\IMG_309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515098" y="4250872"/>
            <a:ext cx="2917374" cy="2188030"/>
          </a:xfrm>
          <a:prstGeom prst="rect">
            <a:avLst/>
          </a:prstGeom>
          <a:noFill/>
          <a:ln>
            <a:noFill/>
          </a:ln>
        </p:spPr>
      </p:pic>
      <p:pic>
        <p:nvPicPr>
          <p:cNvPr id="24" name="Picture 23" descr="D:\ramesh\personal\giftaplant\packages\Corporate\IMG_314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1750" y="1771650"/>
            <a:ext cx="2387600" cy="1790700"/>
          </a:xfrm>
          <a:prstGeom prst="rect">
            <a:avLst/>
          </a:prstGeom>
          <a:noFill/>
          <a:ln>
            <a:noFill/>
          </a:ln>
        </p:spPr>
      </p:pic>
      <p:pic>
        <p:nvPicPr>
          <p:cNvPr id="25" name="Picture 24" descr="D:\ramesh\personal\giftaplant\packages\Corporate\IMG_298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3792" y="1493153"/>
            <a:ext cx="3129808" cy="2347692"/>
          </a:xfrm>
          <a:prstGeom prst="rect">
            <a:avLst/>
          </a:prstGeom>
          <a:noFill/>
          <a:ln>
            <a:noFill/>
          </a:ln>
        </p:spPr>
      </p:pic>
    </p:spTree>
    <p:extLst>
      <p:ext uri="{BB962C8B-B14F-4D97-AF65-F5344CB8AC3E}">
        <p14:creationId xmlns:p14="http://schemas.microsoft.com/office/powerpoint/2010/main" val="71127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244</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 Indoor plants improve air quality by: </vt:lpstr>
      <vt:lpstr> Syngonium variations : </vt:lpstr>
      <vt:lpstr> Money Plant variations : </vt:lpstr>
      <vt:lpstr> Song of India : </vt:lpstr>
      <vt:lpstr> Chlorophytum – Spider Plant : </vt:lpstr>
      <vt:lpstr> Samples : </vt:lpstr>
      <vt:lpstr> Samples: </vt:lpstr>
      <vt:lpstr> Samples: </vt:lpstr>
      <vt:lpstr> Gift A Plant </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Dr.sudhakar</dc:creator>
  <cp:lastModifiedBy>Dr.sudhakar</cp:lastModifiedBy>
  <cp:revision>25</cp:revision>
  <dcterms:created xsi:type="dcterms:W3CDTF">2016-05-04T04:52:00Z</dcterms:created>
  <dcterms:modified xsi:type="dcterms:W3CDTF">2016-05-11T05:48:56Z</dcterms:modified>
</cp:coreProperties>
</file>